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7" r:id="rId12"/>
    <p:sldId id="269" r:id="rId13"/>
    <p:sldId id="270" r:id="rId14"/>
    <p:sldId id="271" r:id="rId15"/>
    <p:sldId id="272" r:id="rId1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57" d="100"/>
          <a:sy n="57" d="100"/>
        </p:scale>
        <p:origin x="6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C79A-6E52-4424-A42A-24BE0C9E42F5}" type="datetimeFigureOut">
              <a:rPr lang="pl-PL" smtClean="0"/>
              <a:t>26.09.2023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71F3B-9FA3-46E1-8F77-6C7DEF914A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41727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C79A-6E52-4424-A42A-24BE0C9E42F5}" type="datetimeFigureOut">
              <a:rPr lang="pl-PL" smtClean="0"/>
              <a:t>26.09.2023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71F3B-9FA3-46E1-8F77-6C7DEF914A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63285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C79A-6E52-4424-A42A-24BE0C9E42F5}" type="datetimeFigureOut">
              <a:rPr lang="pl-PL" smtClean="0"/>
              <a:t>26.09.2023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71F3B-9FA3-46E1-8F77-6C7DEF914A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46701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C79A-6E52-4424-A42A-24BE0C9E42F5}" type="datetimeFigureOut">
              <a:rPr lang="pl-PL" smtClean="0"/>
              <a:t>26.09.2023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71F3B-9FA3-46E1-8F77-6C7DEF914A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83342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C79A-6E52-4424-A42A-24BE0C9E42F5}" type="datetimeFigureOut">
              <a:rPr lang="pl-PL" smtClean="0"/>
              <a:t>26.09.2023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71F3B-9FA3-46E1-8F77-6C7DEF914A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1954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C79A-6E52-4424-A42A-24BE0C9E42F5}" type="datetimeFigureOut">
              <a:rPr lang="pl-PL" smtClean="0"/>
              <a:t>26.09.2023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71F3B-9FA3-46E1-8F77-6C7DEF914A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47051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C79A-6E52-4424-A42A-24BE0C9E42F5}" type="datetimeFigureOut">
              <a:rPr lang="pl-PL" smtClean="0"/>
              <a:t>26.09.2023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71F3B-9FA3-46E1-8F77-6C7DEF914A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35930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C79A-6E52-4424-A42A-24BE0C9E42F5}" type="datetimeFigureOut">
              <a:rPr lang="pl-PL" smtClean="0"/>
              <a:t>26.09.2023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71F3B-9FA3-46E1-8F77-6C7DEF914A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7770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C79A-6E52-4424-A42A-24BE0C9E42F5}" type="datetimeFigureOut">
              <a:rPr lang="pl-PL" smtClean="0"/>
              <a:t>26.09.2023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71F3B-9FA3-46E1-8F77-6C7DEF914A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30083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C79A-6E52-4424-A42A-24BE0C9E42F5}" type="datetimeFigureOut">
              <a:rPr lang="pl-PL" smtClean="0"/>
              <a:t>26.09.2023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71F3B-9FA3-46E1-8F77-6C7DEF914A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9241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C79A-6E52-4424-A42A-24BE0C9E42F5}" type="datetimeFigureOut">
              <a:rPr lang="pl-PL" smtClean="0"/>
              <a:t>26.09.2023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71F3B-9FA3-46E1-8F77-6C7DEF914A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79156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EC79A-6E52-4424-A42A-24BE0C9E42F5}" type="datetimeFigureOut">
              <a:rPr lang="pl-PL" smtClean="0"/>
              <a:t>26.09.2023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71F3B-9FA3-46E1-8F77-6C7DEF914A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7788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effectLst/>
              </a:rPr>
              <a:t>Ocena Stanu poszkodowanych</a:t>
            </a:r>
            <a:br>
              <a:rPr lang="pl-PL" dirty="0" smtClean="0">
                <a:effectLst/>
              </a:rPr>
            </a:br>
            <a:r>
              <a:rPr lang="pl-PL" dirty="0" smtClean="0">
                <a:effectLst/>
              </a:rPr>
              <a:t/>
            </a:r>
            <a:br>
              <a:rPr lang="pl-PL" dirty="0" smtClean="0">
                <a:effectLst/>
              </a:rPr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53050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rgbClr val="FF0000"/>
                </a:solidFill>
              </a:rPr>
              <a:t>Nigdy nie oceniaj stanu poszkodowanego:</a:t>
            </a:r>
            <a:br>
              <a:rPr lang="pl-PL" b="1" dirty="0" smtClean="0">
                <a:solidFill>
                  <a:srgbClr val="FF0000"/>
                </a:solidFill>
              </a:rPr>
            </a:br>
            <a:endParaRPr lang="pl-PL" b="1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klepiąc go po twarzy,</a:t>
            </a:r>
          </a:p>
          <a:p>
            <a:r>
              <a:rPr lang="pl-PL" dirty="0" smtClean="0"/>
              <a:t>polewając zimną wodą,</a:t>
            </a:r>
          </a:p>
          <a:p>
            <a:r>
              <a:rPr lang="pl-PL" dirty="0" smtClean="0"/>
              <a:t>klaskając nad uchem,</a:t>
            </a:r>
          </a:p>
          <a:p>
            <a:r>
              <a:rPr lang="pl-PL" dirty="0" smtClean="0"/>
              <a:t>używając bodźca bólowego (np. szczypania).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Taka osoba z różnych powodów może odzyskać przytomność lub po prostu reagować na bodźce zewnętrzne, a wyżej wymienione techniki mogą spowodować u niego odruchową reakcję obronną.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387580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Instrukcja: Udrożnienie dróg oddechowych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Krok</a:t>
            </a:r>
          </a:p>
          <a:p>
            <a:r>
              <a:rPr lang="pl-PL" dirty="0" smtClean="0"/>
              <a:t>Uklęknij obok ramienia poszkodowanego.</a:t>
            </a:r>
          </a:p>
          <a:p>
            <a:pPr marL="0" indent="0">
              <a:buNone/>
            </a:pPr>
            <a:r>
              <a:rPr lang="pl-PL" dirty="0" smtClean="0"/>
              <a:t>Krok</a:t>
            </a:r>
          </a:p>
          <a:p>
            <a:r>
              <a:rPr lang="pl-PL" dirty="0" smtClean="0"/>
              <a:t>Ułóż palce jednej dłoni na żuchwie.</a:t>
            </a:r>
          </a:p>
          <a:p>
            <a:endParaRPr lang="pl-PL" dirty="0"/>
          </a:p>
        </p:txBody>
      </p:sp>
      <p:pic>
        <p:nvPicPr>
          <p:cNvPr id="4" name="Symbol zastępczy zawartości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0764" y="2729495"/>
            <a:ext cx="4894730" cy="3911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53396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3047" y="575047"/>
            <a:ext cx="10515600" cy="5664387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Krok</a:t>
            </a:r>
          </a:p>
          <a:p>
            <a:r>
              <a:rPr lang="pl-PL" dirty="0" smtClean="0"/>
              <a:t>Drugą dłoń połóż na czole poszkodowanego</a:t>
            </a:r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3209" y="2043331"/>
            <a:ext cx="4587638" cy="4008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2033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03729" y="494366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Krok</a:t>
            </a:r>
          </a:p>
          <a:p>
            <a:r>
              <a:rPr lang="pl-PL" dirty="0" smtClean="0"/>
              <a:t>Odchyl głowę do tyłu. Uwaga! Jeśli napotkasz opór, nie pokonuj go na siłę</a:t>
            </a:r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4631" y="2318340"/>
            <a:ext cx="4663844" cy="3619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3212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88894" y="109631"/>
            <a:ext cx="10515600" cy="1325563"/>
          </a:xfrm>
        </p:spPr>
        <p:txBody>
          <a:bodyPr/>
          <a:lstStyle/>
          <a:p>
            <a:r>
              <a:rPr lang="pl-PL" dirty="0" smtClean="0"/>
              <a:t>Ocena oddechu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39588" y="1317812"/>
            <a:ext cx="10614212" cy="5446059"/>
          </a:xfrm>
        </p:spPr>
        <p:txBody>
          <a:bodyPr>
            <a:normAutofit fontScale="70000" lnSpcReduction="20000"/>
          </a:bodyPr>
          <a:lstStyle/>
          <a:p>
            <a:r>
              <a:rPr lang="pl-PL" dirty="0" smtClean="0"/>
              <a:t>Kolejnym etapem udzielania pierwszej pomocy osobie nieprzytomnej – po udrożnieniu dróg oddechowych – jest </a:t>
            </a:r>
            <a:r>
              <a:rPr lang="pl-PL" b="1" dirty="0" smtClean="0"/>
              <a:t>ocena oddechu</a:t>
            </a:r>
            <a:r>
              <a:rPr lang="pl-PL" dirty="0" smtClean="0"/>
              <a:t>. Przytrzymując odchyloną głowę poszkodowanego (udrożnione drogi oddechowe), należy ocenić oddech metodą widać‐słychać‐czuć.</a:t>
            </a:r>
          </a:p>
          <a:p>
            <a:r>
              <a:rPr lang="pl-PL" dirty="0" smtClean="0"/>
              <a:t>Widać – widzę ruchy klatki piersiowej i przepony.</a:t>
            </a:r>
          </a:p>
          <a:p>
            <a:r>
              <a:rPr lang="pl-PL" dirty="0" smtClean="0"/>
              <a:t>Słychać – słyszę własnym uchem wydychane przez poszkodowanego powietrze.</a:t>
            </a:r>
          </a:p>
          <a:p>
            <a:r>
              <a:rPr lang="pl-PL" dirty="0" smtClean="0"/>
              <a:t>Czuć – czuję na własnym policzku oddech poszkodowanego.</a:t>
            </a:r>
          </a:p>
          <a:p>
            <a:pPr marL="0" indent="0">
              <a:buNone/>
            </a:pPr>
            <a:r>
              <a:rPr lang="pl-PL" dirty="0" smtClean="0"/>
              <a:t>Instrukcja: Ocena oddechu poszkodowanego</a:t>
            </a:r>
          </a:p>
          <a:p>
            <a:pPr marL="0" indent="0">
              <a:buNone/>
            </a:pPr>
            <a:r>
              <a:rPr lang="pl-PL" dirty="0" smtClean="0"/>
              <a:t>Krok</a:t>
            </a:r>
          </a:p>
          <a:p>
            <a:r>
              <a:rPr lang="pl-PL" dirty="0" smtClean="0"/>
              <a:t>Trzymając jedną dłoń na czole poszkodowanego, a drugą przytrzymując żuchwę, pochyl się i zbliż ucho oraz policzek do ust poszkodowanego (nie dotykając ich). Wskazówka: jeśli masz długie włosy, zadbaj o to, by nie przeszkadzały w ocenie oddechu, np. zepnij je z tyłu.</a:t>
            </a:r>
          </a:p>
          <a:p>
            <a:pPr marL="0" indent="0">
              <a:buNone/>
            </a:pPr>
            <a:r>
              <a:rPr lang="pl-PL" dirty="0" smtClean="0"/>
              <a:t>Krok</a:t>
            </a:r>
          </a:p>
          <a:p>
            <a:r>
              <a:rPr lang="pl-PL" dirty="0" smtClean="0"/>
              <a:t>Nasłuchuj oddechu poszkodowanego.</a:t>
            </a:r>
          </a:p>
          <a:p>
            <a:pPr marL="0" indent="0">
              <a:buNone/>
            </a:pPr>
            <a:r>
              <a:rPr lang="pl-PL" dirty="0" smtClean="0"/>
              <a:t>Krok</a:t>
            </a:r>
          </a:p>
          <a:p>
            <a:r>
              <a:rPr lang="pl-PL" dirty="0" smtClean="0"/>
              <a:t>Staraj się poczuć jego oddech na własnym policzku.</a:t>
            </a:r>
          </a:p>
          <a:p>
            <a:pPr marL="0" indent="0">
              <a:buNone/>
            </a:pPr>
            <a:r>
              <a:rPr lang="pl-PL" dirty="0" smtClean="0"/>
              <a:t>Krok</a:t>
            </a:r>
          </a:p>
          <a:p>
            <a:r>
              <a:rPr lang="pl-PL" dirty="0" smtClean="0"/>
              <a:t>Obserwuj ruchy klatki piersiowej i przepony.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631792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http://lekcja-edb.blogspot.com/p/lekcja-3.html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41888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Triada przeżycia – str15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600" dirty="0" smtClean="0"/>
              <a:t>Ośrodkowy układ nerwowy</a:t>
            </a:r>
          </a:p>
          <a:p>
            <a:r>
              <a:rPr lang="pl-PL" sz="3600" dirty="0" smtClean="0"/>
              <a:t>Układ oddechowy</a:t>
            </a:r>
          </a:p>
          <a:p>
            <a:r>
              <a:rPr lang="pl-PL" sz="3600" dirty="0" smtClean="0"/>
              <a:t>Układ krwionośny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752879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Ocena stanu przytomności lub stopnia świadomości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Poprawne rozpoznanie urazu jest czynnikiem decydującym o sposobie i zakresie udzielenia pierwszej pomocy.</a:t>
            </a:r>
          </a:p>
          <a:p>
            <a:pPr marL="0" indent="0">
              <a:buNone/>
            </a:pPr>
            <a:r>
              <a:rPr lang="pl-PL" dirty="0"/>
              <a:t>Jeśli zobaczysz osobę potrzebującą pomocy, oceń najpierw miejsce zdarzenia – pod kątem bezpieczeństwa swojego, poszkodowanego i świadków wypadku. </a:t>
            </a:r>
          </a:p>
          <a:p>
            <a:pPr marL="0" indent="0">
              <a:buNone/>
            </a:pPr>
            <a:r>
              <a:rPr lang="pl-PL" dirty="0"/>
              <a:t>Gdy uznasz, że jest bezpiecznie, możesz podejść do ofiary – już na tym etapie należy wstępnie ocenić stan poszkodowanego.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51690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800" b="1" dirty="0" smtClean="0">
                <a:solidFill>
                  <a:srgbClr val="FF0000"/>
                </a:solidFill>
              </a:rPr>
              <a:t>Główna zasada pierwszej pomocy mówi, by pozostawić poszkodowanego w pozycji zastanej, o ile jest to możliwe i sytuacja nie wymaga zmiany pozycji. Zmiana pozycji jest wymagana, jeżeli:</a:t>
            </a:r>
            <a:r>
              <a:rPr lang="pl-PL" sz="2400" dirty="0" smtClean="0"/>
              <a:t/>
            </a:r>
            <a:br>
              <a:rPr lang="pl-PL" sz="2400" dirty="0" smtClean="0"/>
            </a:b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miejsce jest niebezpieczne dla poszkodowanego lub osoby udzielającej pomocy; jeśli to możliwe, należy przenieść poszkodowanego w bezpieczne miejsce;</a:t>
            </a:r>
          </a:p>
          <a:p>
            <a:r>
              <a:rPr lang="pl-PL" dirty="0" smtClean="0"/>
              <a:t>poszkodowany leży twarzą w dół i nie reaguje – należy obrócić go na plecy;</a:t>
            </a:r>
          </a:p>
          <a:p>
            <a:r>
              <a:rPr lang="pl-PL" dirty="0" smtClean="0"/>
              <a:t>poszkodowany ma problemy z oddychaniem ze względu na znajdujące się w jamie ustnej ślinę, krew lub wymiociny – należy ułożyć go w pozycji bezpiecznej;</a:t>
            </a:r>
          </a:p>
          <a:p>
            <a:r>
              <a:rPr lang="pl-PL" dirty="0" smtClean="0"/>
              <a:t>poszkodowany prezentuje objawy wstrząsu, a nie ma podejrzenia urazu kręgosłupa – należy ułożyć go w pozycji leżącej na plecach. Jeśli nie ma śladów urazu, na czas oczekiwania na zaawansowaną opiekę medyczną należy rozważyć bierne uniesienie kończyn dolnych poszkodowanego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85328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Przytomny – nieprzytomny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b="1" dirty="0" smtClean="0"/>
              <a:t>Utrata przytomności </a:t>
            </a:r>
            <a:r>
              <a:rPr lang="pl-PL" dirty="0" smtClean="0"/>
              <a:t>to brak świadomości i zdolności reagowania na wszystkie bodźce zewnętrzne takie jak: zimno, gorąco, ból, hałas itp. Z tego powodu osoba nieprzytomna staje się właściwie bezbronna. Wyłączona świadomość powoduje, że najmniejsze zagrożenia, z którymi osoby przytomne potrafią poradzić sobie same, u osoby nieprzytomnej mogą doprowadzić nawet do śmierci. </a:t>
            </a:r>
            <a:r>
              <a:rPr lang="pl-PL" b="1" dirty="0" smtClean="0"/>
              <a:t>Podstawowym zagrożeniem </a:t>
            </a:r>
            <a:r>
              <a:rPr lang="pl-PL" dirty="0" smtClean="0"/>
              <a:t>wynikającym z takiego stanu jest uduszenie spowodowane zatkaniem górnych dróg oddechowych własnym językiem.</a:t>
            </a:r>
          </a:p>
          <a:p>
            <a:r>
              <a:rPr lang="pl-PL" dirty="0" smtClean="0"/>
              <a:t>Inne zagrożenia to m.in.: wyziębienie lub przegrzanie, możliwość okradzenia z kart bankowych, dokumentu tożsamości.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01536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Przyczyny utraty przytomności mogą być różne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 smtClean="0"/>
              <a:t>np. udar, zatrzymanie funkcji życiowych, uraz głowy, zadławienie, padaczka i wiele innych. Osoba udzielająca pierwszej pomocy, przed oceną stanu przytomności poszkodowanego, musi ocenić najpierw, czy miejsce jest bezpieczne i czy może podejść do poszkodowanego, nie narażając własnego życia. Na tym etapie możemy już dokonać wstępnej oceny stanu przytomności.</a:t>
            </a:r>
          </a:p>
          <a:p>
            <a:r>
              <a:rPr lang="pl-PL" dirty="0" smtClean="0"/>
              <a:t>Jeśli poszkodowany się porusza, krzyczy, płacze, wzywa pomocy, kieruje wzrok w naszą stronę, można z pewnością stwierdzić, że jest przytomny i oddycha. Jeśli może rozmawiać i logicznie odpowiada na pytania, osoba udzielająca pierwszej pomocy powinna zebrać krótki wywiad dotyczący najważniejszych informacji, które potem można przekazać zespołowi karetki pogotowia ratunkowego lub innym służbom ratowniczym. </a:t>
            </a:r>
          </a:p>
          <a:p>
            <a:r>
              <a:rPr lang="pl-PL" dirty="0" smtClean="0"/>
              <a:t>Jeśli poszkodowany może swobodnie oddychać, ratownik stara się go nie przemieszczać i opatrywać ewentualne urazy w pozycji zastanej. Pozwala to uniknąć pogłębiania ewentualnego urazu kręgosłupa u poszkodowanego.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29059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Wywiad SAMPLE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 – symptomy: Co się dzieje? Co boli?</a:t>
            </a:r>
          </a:p>
          <a:p>
            <a:r>
              <a:rPr lang="pl-PL" dirty="0" smtClean="0"/>
              <a:t>A – alergie: Czy jesteś na coś uczulony? (na jakieś leki?)</a:t>
            </a:r>
          </a:p>
          <a:p>
            <a:r>
              <a:rPr lang="pl-PL" dirty="0" smtClean="0"/>
              <a:t>M – medykamenty: Czy bierzesz jakieś leki?</a:t>
            </a:r>
          </a:p>
          <a:p>
            <a:r>
              <a:rPr lang="pl-PL" dirty="0" smtClean="0"/>
              <a:t>P – przebyte choroby: Czy chorujesz na coś?</a:t>
            </a:r>
          </a:p>
          <a:p>
            <a:r>
              <a:rPr lang="pl-PL" dirty="0" smtClean="0"/>
              <a:t>L – lunch: Kiedy ostatnio jadłeś?</a:t>
            </a:r>
          </a:p>
          <a:p>
            <a:r>
              <a:rPr lang="pl-PL" dirty="0" smtClean="0"/>
              <a:t>E – ewentualnie, co się wydarzyło: Czy pamiętasz wydarzenia przed wypadkiem?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07738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Jeśli poszkodowany nie porusza się i nie otwiera oczu mimo odgłosów dochodzących z otoczenia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osoba udzielająca pierwszej pomocy musi szybko dokonać szczegółowej oceny stanu przytomności. W tym celu należy klęknąć przy poszkodowanym w taki sposób, aby cały czas była możliwość obserwowania jego twarzy. Dwa bodźce, które pozwalają ocenić stan przytomności, to głos i dotyk. Delikatnie łapiemy poszkodowanego za ramiona i potrząsamy nimi równocześnie wydajemy krótkie polecenia i zadajemy pytania: </a:t>
            </a:r>
          </a:p>
          <a:p>
            <a:r>
              <a:rPr lang="pl-PL" dirty="0" smtClean="0"/>
              <a:t>Czy mnie słyszysz? Co się stało? Otwórz oczy. Podnieś rękę.</a:t>
            </a:r>
          </a:p>
          <a:p>
            <a:r>
              <a:rPr lang="pl-PL" dirty="0" smtClean="0"/>
              <a:t>Daj znak, że mnie słyszysz.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077561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Instrukcja: Ocena stanu przytomności poszkodowanego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 smtClean="0"/>
              <a:t>Krok</a:t>
            </a:r>
          </a:p>
          <a:p>
            <a:r>
              <a:rPr lang="pl-PL" dirty="0" smtClean="0"/>
              <a:t>Uklęknij przy poszkodowanym w taki sposób, aby móc obserwować jego twarz.</a:t>
            </a:r>
          </a:p>
          <a:p>
            <a:pPr marL="0" indent="0">
              <a:buNone/>
            </a:pPr>
            <a:r>
              <a:rPr lang="pl-PL" dirty="0" smtClean="0"/>
              <a:t>Krok</a:t>
            </a:r>
          </a:p>
          <a:p>
            <a:r>
              <a:rPr lang="pl-PL" dirty="0" smtClean="0"/>
              <a:t>Złap poszkodowanego za ramię i delikatnie nim potrząśnij.</a:t>
            </a:r>
          </a:p>
          <a:p>
            <a:pPr marL="0" indent="0">
              <a:buNone/>
            </a:pPr>
            <a:r>
              <a:rPr lang="pl-PL" dirty="0" smtClean="0"/>
              <a:t>Krok</a:t>
            </a:r>
          </a:p>
          <a:p>
            <a:r>
              <a:rPr lang="pl-PL" dirty="0" smtClean="0"/>
              <a:t>Zadaj poszkodowanemu krótkie pytania: Czy mnie słyszysz? Co się stało?</a:t>
            </a:r>
          </a:p>
          <a:p>
            <a:pPr marL="0" indent="0">
              <a:buNone/>
            </a:pPr>
            <a:r>
              <a:rPr lang="pl-PL" dirty="0" smtClean="0"/>
              <a:t>Krok</a:t>
            </a:r>
          </a:p>
          <a:p>
            <a:r>
              <a:rPr lang="pl-PL" dirty="0" smtClean="0"/>
              <a:t>Wydaj poszkodowanemu jasne i proste polecenia: Otwórz oczy. Podnieś rękę.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938515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936</Words>
  <Application>Microsoft Office PowerPoint</Application>
  <PresentationFormat>Panoramiczny</PresentationFormat>
  <Paragraphs>72</Paragraphs>
  <Slides>15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Motyw pakietu Office</vt:lpstr>
      <vt:lpstr>Ocena Stanu poszkodowanych  </vt:lpstr>
      <vt:lpstr>Triada przeżycia – str15</vt:lpstr>
      <vt:lpstr>Ocena stanu przytomności lub stopnia świadomości</vt:lpstr>
      <vt:lpstr>Główna zasada pierwszej pomocy mówi, by pozostawić poszkodowanego w pozycji zastanej, o ile jest to możliwe i sytuacja nie wymaga zmiany pozycji. Zmiana pozycji jest wymagana, jeżeli: </vt:lpstr>
      <vt:lpstr>Przytomny – nieprzytomny</vt:lpstr>
      <vt:lpstr>Przyczyny utraty przytomności mogą być różne</vt:lpstr>
      <vt:lpstr>Wywiad SAMPLE </vt:lpstr>
      <vt:lpstr>Jeśli poszkodowany nie porusza się i nie otwiera oczu mimo odgłosów dochodzących z otoczenia </vt:lpstr>
      <vt:lpstr>Instrukcja: Ocena stanu przytomności poszkodowanego</vt:lpstr>
      <vt:lpstr>Nigdy nie oceniaj stanu poszkodowanego: </vt:lpstr>
      <vt:lpstr>Instrukcja: Udrożnienie dróg oddechowych</vt:lpstr>
      <vt:lpstr>Prezentacja programu PowerPoint</vt:lpstr>
      <vt:lpstr>Prezentacja programu PowerPoint</vt:lpstr>
      <vt:lpstr>Ocena oddechu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Ocena Stanu poszkodowanych</dc:title>
  <dc:creator>Acer</dc:creator>
  <cp:lastModifiedBy>Acer</cp:lastModifiedBy>
  <cp:revision>7</cp:revision>
  <dcterms:created xsi:type="dcterms:W3CDTF">2023-09-26T19:47:10Z</dcterms:created>
  <dcterms:modified xsi:type="dcterms:W3CDTF">2023-09-26T20:37:04Z</dcterms:modified>
</cp:coreProperties>
</file>